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62" r:id="rId3"/>
    <p:sldId id="263" r:id="rId4"/>
    <p:sldId id="266" r:id="rId5"/>
    <p:sldId id="265" r:id="rId6"/>
    <p:sldId id="264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80" r:id="rId19"/>
    <p:sldId id="281" r:id="rId20"/>
    <p:sldId id="282" r:id="rId21"/>
    <p:sldId id="283" r:id="rId22"/>
    <p:sldId id="28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0" autoAdjust="0"/>
    <p:restoredTop sz="94669" autoAdjust="0"/>
  </p:normalViewPr>
  <p:slideViewPr>
    <p:cSldViewPr>
      <p:cViewPr varScale="1">
        <p:scale>
          <a:sx n="42" d="100"/>
          <a:sy n="42" d="100"/>
        </p:scale>
        <p:origin x="132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1A2A2-DBD9-47EE-9555-51151DD4F0E5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D5A6A-5408-49D8-93AE-975DB8FA5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6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D5A6A-5408-49D8-93AE-975DB8FA596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07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7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71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0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4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1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7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6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6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68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75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50B21-99C2-4C15-A7CB-7475DF270D4F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27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microsoft.com/office/2007/relationships/hdphoto" Target="../media/hdphoto7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gif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1.wdp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48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3190" y="332656"/>
            <a:ext cx="791223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Использование 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оловоломок на 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анятиях по шахматному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всеобучу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5229200"/>
            <a:ext cx="7729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Валиуллина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Г.Х., МБОУ «СОШ № 7 НМР РТ 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s://look.com.ua/pic/201705/1440x900/look.com.ua-2111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147" y="3684000"/>
            <a:ext cx="2702744" cy="1689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13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44000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4664"/>
            <a:ext cx="82089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МАТЕМАТИЧЕСКИЕ  ПРИМЕРЫ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79712" y="2962611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ЛОВУШКА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827584" y="1628799"/>
            <a:ext cx="7416824" cy="1207587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1844825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ПЛОВ – П + СУШКА – С =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4149080"/>
            <a:ext cx="7920879" cy="830997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ФАЛДЫ – ДЫ + АНГАРА – РА=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47867" y="5157192"/>
            <a:ext cx="31922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ФАЛАНГА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3" descr="C:\Documents and Settings\Admin\Рабочий стол\Шахматы\Картинки\chess2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870" y="5360384"/>
            <a:ext cx="1071562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Documents and Settings\Admin\Рабочий стол\Шахматы\Картинки\chess2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5360384"/>
            <a:ext cx="944662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49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00" y="-28376"/>
            <a:ext cx="9242872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4664"/>
            <a:ext cx="82089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МАТЕМАТИЧЕСКИЕ  ПРИМЕРЫ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72844" y="1497558"/>
            <a:ext cx="3445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ВАРИАНТ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856184" y="1497558"/>
            <a:ext cx="4176464" cy="92333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497558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ТИНА + ВАР =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4149080"/>
            <a:ext cx="8208913" cy="338554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73128" y="5157192"/>
            <a:ext cx="3417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Текст 2"/>
          <p:cNvSpPr txBox="1">
            <a:spLocks/>
          </p:cNvSpPr>
          <p:nvPr/>
        </p:nvSpPr>
        <p:spPr bwMode="auto">
          <a:xfrm>
            <a:off x="856184" y="2564904"/>
            <a:ext cx="4176464" cy="830996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БОКАЛ + АД =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2564904"/>
            <a:ext cx="31694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БЛОКАДА</a:t>
            </a:r>
            <a:endParaRPr lang="ru-RU" dirty="0"/>
          </a:p>
        </p:txBody>
      </p:sp>
      <p:sp>
        <p:nvSpPr>
          <p:cNvPr id="14" name="Текст 2"/>
          <p:cNvSpPr txBox="1">
            <a:spLocks/>
          </p:cNvSpPr>
          <p:nvPr/>
        </p:nvSpPr>
        <p:spPr bwMode="auto">
          <a:xfrm>
            <a:off x="788419" y="3757194"/>
            <a:ext cx="4244230" cy="73044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2500" lnSpcReduction="2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  +  ФА  =</a:t>
            </a:r>
            <a:endParaRPr lang="ru-RU" dirty="0"/>
          </a:p>
        </p:txBody>
      </p:sp>
      <p:sp>
        <p:nvSpPr>
          <p:cNvPr id="15" name="Текст 2"/>
          <p:cNvSpPr txBox="1">
            <a:spLocks/>
          </p:cNvSpPr>
          <p:nvPr/>
        </p:nvSpPr>
        <p:spPr bwMode="auto">
          <a:xfrm>
            <a:off x="802196" y="4943472"/>
            <a:ext cx="4270648" cy="783922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РИФ + АГУ =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83252" y="3687415"/>
            <a:ext cx="25731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83252" y="4873768"/>
            <a:ext cx="25666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3314" name="Picture 2" descr="http://animo2.ucoz.ru/_ph/14/2/30929965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5740606"/>
            <a:ext cx="1008113" cy="96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animo2.ucoz.ru/_ph/14/2/30929965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6" y="5618857"/>
            <a:ext cx="13239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76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872" y="23021"/>
            <a:ext cx="9242872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3112"/>
            <a:ext cx="82089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ГОЛОВОЛОМКИ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4149080"/>
            <a:ext cx="8208913" cy="338554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73128" y="5157192"/>
            <a:ext cx="3417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397627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ЭНДШПИЛЬ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697618" y="2242294"/>
            <a:ext cx="785813" cy="357188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544077"/>
              </p:ext>
            </p:extLst>
          </p:nvPr>
        </p:nvGraphicFramePr>
        <p:xfrm>
          <a:off x="1733117" y="2075658"/>
          <a:ext cx="3348000" cy="3348000"/>
        </p:xfrm>
        <a:graphic>
          <a:graphicData uri="http://schemas.openxmlformats.org/drawingml/2006/table">
            <a:tbl>
              <a:tblPr firstRow="1" bandRow="1"/>
              <a:tblGrid>
                <a:gridCol w="1110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" name="Picture 9" descr="D:\Desktop\chess-knight-isolated-on-white_small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58" b="82442" l="20498" r="79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23" t="9448" r="13123" b="9448"/>
          <a:stretch>
            <a:fillRect/>
          </a:stretch>
        </p:blipFill>
        <p:spPr bwMode="auto">
          <a:xfrm>
            <a:off x="2915816" y="3346283"/>
            <a:ext cx="82597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1713511" y="2060848"/>
            <a:ext cx="3362546" cy="3336779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218" name="Picture 2" descr="https://otvet.imgsmail.ru/download/57ca8f966af784a81d451310f67ef72e_i-1133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89498"/>
            <a:ext cx="1879476" cy="187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7692" y="1104978"/>
            <a:ext cx="76908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ходом шахматного коня,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конец партии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4130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605" y="-15434"/>
            <a:ext cx="9242872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5032" y="404664"/>
            <a:ext cx="82089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ГОЛОВОЛОМКИ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4149080"/>
            <a:ext cx="8208913" cy="338554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73128" y="5157192"/>
            <a:ext cx="3417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82358" y="1980789"/>
            <a:ext cx="30243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КОРОЛЬ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498473"/>
              </p:ext>
            </p:extLst>
          </p:nvPr>
        </p:nvGraphicFramePr>
        <p:xfrm>
          <a:off x="1043529" y="1957600"/>
          <a:ext cx="3530972" cy="3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2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2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Текст 2"/>
          <p:cNvSpPr txBox="1">
            <a:spLocks/>
          </p:cNvSpPr>
          <p:nvPr/>
        </p:nvSpPr>
        <p:spPr bwMode="auto">
          <a:xfrm>
            <a:off x="985257" y="1969092"/>
            <a:ext cx="3584231" cy="3638068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17523" y="2867164"/>
            <a:ext cx="17540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ФЕРЗЬ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5251" y="3724037"/>
            <a:ext cx="24185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СЛОН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5661" y="4653136"/>
            <a:ext cx="15377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КОНЬ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http://www.gifki.org/data/media/613/shakhmaty-animatsionnaya-kartinka-005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22577"/>
            <a:ext cx="12668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5258" y="1024688"/>
            <a:ext cx="7452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Двигаясь по клеткам, найдите названия шахматных фигур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836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605" y="-15434"/>
            <a:ext cx="9242872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2089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ГОЛОВОЛОМКИ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4149080"/>
            <a:ext cx="8208913" cy="338554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73128" y="5157192"/>
            <a:ext cx="3417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82358" y="1980789"/>
            <a:ext cx="30243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294116"/>
              </p:ext>
            </p:extLst>
          </p:nvPr>
        </p:nvGraphicFramePr>
        <p:xfrm>
          <a:off x="1101973" y="2132856"/>
          <a:ext cx="4104000" cy="388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2047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Текст 2"/>
          <p:cNvSpPr txBox="1">
            <a:spLocks/>
          </p:cNvSpPr>
          <p:nvPr/>
        </p:nvSpPr>
        <p:spPr bwMode="auto">
          <a:xfrm>
            <a:off x="1043608" y="2132856"/>
            <a:ext cx="4176465" cy="3947666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02160" y="2867164"/>
            <a:ext cx="1847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5251" y="3724037"/>
            <a:ext cx="24185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4127" y="5157191"/>
            <a:ext cx="28991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РАЗ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D:\Desktop\73465910_04ef7103ad5f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8388" y="2182501"/>
            <a:ext cx="1525413" cy="2179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43608" y="1318121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раз написано слово КОРОЛЬ?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2870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145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6797" y="404664"/>
            <a:ext cx="6043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Логические 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46386" y="5587080"/>
            <a:ext cx="3425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204864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853" y="1327994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Расставьте фигуры по количеству углов и вы узнаете название шахматной задачи:</a:t>
            </a:r>
            <a:endParaRPr lang="ru-RU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658805"/>
              </p:ext>
            </p:extLst>
          </p:nvPr>
        </p:nvGraphicFramePr>
        <p:xfrm>
          <a:off x="2600880" y="2448380"/>
          <a:ext cx="4112543" cy="1676476"/>
        </p:xfrm>
        <a:graphic>
          <a:graphicData uri="http://schemas.openxmlformats.org/drawingml/2006/table">
            <a:tbl>
              <a:tblPr firstRow="1" bandRow="1"/>
              <a:tblGrid>
                <a:gridCol w="1028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14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1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Правильный пятиугольник 12"/>
          <p:cNvSpPr/>
          <p:nvPr/>
        </p:nvSpPr>
        <p:spPr>
          <a:xfrm>
            <a:off x="2662662" y="2620362"/>
            <a:ext cx="714375" cy="642938"/>
          </a:xfrm>
          <a:prstGeom prst="pentagon">
            <a:avLst/>
          </a:prstGeom>
          <a:solidFill>
            <a:srgbClr val="FFCC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3645041" y="2605862"/>
            <a:ext cx="785813" cy="642938"/>
          </a:xfrm>
          <a:prstGeom prst="hexagon">
            <a:avLst/>
          </a:prstGeom>
          <a:solidFill>
            <a:srgbClr val="8729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4788024" y="2611812"/>
            <a:ext cx="642938" cy="589048"/>
          </a:xfrm>
          <a:prstGeom prst="triangle">
            <a:avLst/>
          </a:prstGeom>
          <a:solidFill>
            <a:srgbClr val="00B0F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96136" y="2620362"/>
            <a:ext cx="715516" cy="556834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849560"/>
              </p:ext>
            </p:extLst>
          </p:nvPr>
        </p:nvGraphicFramePr>
        <p:xfrm>
          <a:off x="2555775" y="4509119"/>
          <a:ext cx="4145967" cy="1803113"/>
        </p:xfrm>
        <a:graphic>
          <a:graphicData uri="http://schemas.openxmlformats.org/drawingml/2006/table">
            <a:tbl>
              <a:tblPr firstRow="1" bandRow="1"/>
              <a:tblGrid>
                <a:gridCol w="1036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6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4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sz="1800" dirty="0"/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</a:t>
                      </a:r>
                      <a:endParaRPr lang="ru-RU" sz="4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</a:t>
                      </a:r>
                      <a:endParaRPr lang="ru-RU" sz="4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4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39" marB="457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48" y="4631579"/>
            <a:ext cx="6699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661236" y="4748633"/>
            <a:ext cx="715516" cy="556834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авильный пятиугольник 25"/>
          <p:cNvSpPr/>
          <p:nvPr/>
        </p:nvSpPr>
        <p:spPr>
          <a:xfrm>
            <a:off x="4691172" y="4631579"/>
            <a:ext cx="714375" cy="642938"/>
          </a:xfrm>
          <a:prstGeom prst="pentagon">
            <a:avLst/>
          </a:prstGeom>
          <a:solidFill>
            <a:srgbClr val="FFCC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5725839" y="4726619"/>
            <a:ext cx="785813" cy="554507"/>
          </a:xfrm>
          <a:prstGeom prst="hexagon">
            <a:avLst/>
          </a:prstGeom>
          <a:solidFill>
            <a:srgbClr val="87296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Текст 2"/>
          <p:cNvSpPr txBox="1">
            <a:spLocks/>
          </p:cNvSpPr>
          <p:nvPr/>
        </p:nvSpPr>
        <p:spPr bwMode="auto">
          <a:xfrm>
            <a:off x="2580469" y="2421693"/>
            <a:ext cx="4157647" cy="1712309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2290" name="Picture 2" descr="http://isrchess.ucoz.ru/_ld/2/6511641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078" y="4046523"/>
            <a:ext cx="827709" cy="51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isrchess.ucoz.ru/_ld/2/6511641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8862" y="4046523"/>
            <a:ext cx="878842" cy="58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38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3" y="-41012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5628863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Шахматы – игра тысячи радостей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8094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Расшифруй пословицу по таблице умножения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326101"/>
              </p:ext>
            </p:extLst>
          </p:nvPr>
        </p:nvGraphicFramePr>
        <p:xfrm>
          <a:off x="899592" y="1916831"/>
          <a:ext cx="3384377" cy="3712032"/>
        </p:xfrm>
        <a:graphic>
          <a:graphicData uri="http://schemas.openxmlformats.org/drawingml/2006/table">
            <a:tbl>
              <a:tblPr firstRow="1" bandRow="1"/>
              <a:tblGrid>
                <a:gridCol w="621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3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74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64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Ы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Й</a:t>
                      </a:r>
                      <a:endParaRPr lang="ru-RU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Текст 2"/>
          <p:cNvSpPr txBox="1">
            <a:spLocks/>
          </p:cNvSpPr>
          <p:nvPr/>
        </p:nvSpPr>
        <p:spPr bwMode="auto">
          <a:xfrm>
            <a:off x="899593" y="1916832"/>
            <a:ext cx="3384376" cy="3712031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461351" y="3812981"/>
            <a:ext cx="4040730" cy="18158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2, 4, 10, 20, 4, 3, 48</a:t>
            </a:r>
          </a:p>
          <a:p>
            <a:pPr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8, 24, 40, 4</a:t>
            </a:r>
          </a:p>
          <a:p>
            <a:pPr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3, 48, 14, 15, 28, 8</a:t>
            </a:r>
          </a:p>
          <a:p>
            <a:pPr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40, 4, 18, 12, 14, 3, 21, 56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82310" y="3008860"/>
            <a:ext cx="23219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КЛЮЧ: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http://www.playcast.ru/uploads/2015/07/19/1438406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69" y="1665829"/>
            <a:ext cx="2021727" cy="12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62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3" y="-15116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21085" y="2516608"/>
            <a:ext cx="29608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Шахнуть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 махнуть – вот и вся</a:t>
            </a:r>
          </a:p>
          <a:p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гра.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Расшифруй русскую пословицу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1" descr="D:\Desktop\1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2" t="20779" r="30621" b="48848"/>
          <a:stretch>
            <a:fillRect/>
          </a:stretch>
        </p:blipFill>
        <p:spPr bwMode="auto">
          <a:xfrm>
            <a:off x="1073733" y="1873609"/>
            <a:ext cx="3667125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33" y="2615697"/>
            <a:ext cx="5298467" cy="258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http://www.gifki.org/data/media/613/shakhmaty-animatsionnaya-kartinka-006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509" y="5290802"/>
            <a:ext cx="12668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88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3" y="-15116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13719" y="5013176"/>
            <a:ext cx="2960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ГАМБИТ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Переведите с лягушачьего языка и вы узнаете</a:t>
            </a:r>
          </a:p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азвание дебюта с жертвой материала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3040" y="2624330"/>
            <a:ext cx="7062206" cy="1569660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КВАГКВААКВАМКВАБКВАИКВАТКВА</a:t>
            </a:r>
          </a:p>
        </p:txBody>
      </p:sp>
      <p:pic>
        <p:nvPicPr>
          <p:cNvPr id="7" name="Picture 2" descr="http://kartinki-vernisazh.ru/_ph/54/1/99599189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80" y="4956922"/>
            <a:ext cx="1137764" cy="113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kartinki-vernisazh.ru/_ph/54/1/99599189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26273"/>
            <a:ext cx="1052135" cy="110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84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116"/>
            <a:ext cx="9166143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3584" y="5403643"/>
            <a:ext cx="2960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АРБИТР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Расставьте фигуры по высоте и вы узнаете, как зовут шахматного судью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422704"/>
              </p:ext>
            </p:extLst>
          </p:nvPr>
        </p:nvGraphicFramePr>
        <p:xfrm>
          <a:off x="1716963" y="2042521"/>
          <a:ext cx="5879374" cy="3102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1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92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2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85471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878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085041" y="2932296"/>
            <a:ext cx="357188" cy="1343025"/>
          </a:xfrm>
          <a:prstGeom prst="rect">
            <a:avLst/>
          </a:prstGeom>
          <a:solidFill>
            <a:srgbClr val="00FFFF"/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20829" y="3662134"/>
            <a:ext cx="357187" cy="628650"/>
          </a:xfrm>
          <a:prstGeom prst="rect">
            <a:avLst/>
          </a:prstGeom>
          <a:solidFill>
            <a:srgbClr val="00FFFF"/>
          </a:solidFill>
          <a:ln w="38100" cap="flat" cmpd="sng" algn="ctr">
            <a:solidFill>
              <a:srgbClr val="CC33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7944" y="2480472"/>
            <a:ext cx="357187" cy="1857375"/>
          </a:xfrm>
          <a:prstGeom prst="rect">
            <a:avLst/>
          </a:prstGeom>
          <a:solidFill>
            <a:srgbClr val="00FFFF"/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4048" y="3316490"/>
            <a:ext cx="357188" cy="985838"/>
          </a:xfrm>
          <a:prstGeom prst="rect">
            <a:avLst/>
          </a:prstGeom>
          <a:solidFill>
            <a:srgbClr val="00FFFF"/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945838" y="3947884"/>
            <a:ext cx="357188" cy="342900"/>
          </a:xfrm>
          <a:prstGeom prst="rect">
            <a:avLst/>
          </a:prstGeom>
          <a:solidFill>
            <a:srgbClr val="00FFFF"/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949294" y="2165119"/>
            <a:ext cx="357188" cy="2128838"/>
          </a:xfrm>
          <a:prstGeom prst="rect">
            <a:avLst/>
          </a:prstGeom>
          <a:solidFill>
            <a:srgbClr val="00FFFF"/>
          </a:solidFill>
          <a:ln w="38100" cap="flat" cmpd="sng" algn="ctr">
            <a:solidFill>
              <a:srgbClr val="CC33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2" descr="D:\Desktop\gif_animate_lavori_0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3779" y="5257581"/>
            <a:ext cx="1668167" cy="1061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969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61060" y="548680"/>
            <a:ext cx="3821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Анаграммы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410" y="5433030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Шаханья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много, а мат один.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2033" y="2311129"/>
            <a:ext cx="5287342" cy="2862322"/>
          </a:xfrm>
          <a:prstGeom prst="rect">
            <a:avLst/>
          </a:prstGeom>
          <a:ln w="28575">
            <a:solidFill>
              <a:srgbClr val="C00000"/>
            </a:solidFill>
            <a:prstDash val="solid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Ханьяша</a:t>
            </a:r>
            <a:r>
              <a:rPr lang="ru-RU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гомон, </a:t>
            </a: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 </a:t>
            </a:r>
            <a:r>
              <a:rPr lang="ru-RU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 </a:t>
            </a:r>
            <a:r>
              <a:rPr lang="ru-RU" sz="6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доин</a:t>
            </a:r>
            <a:r>
              <a:rPr lang="ru-RU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147201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Русская народная поговорка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D:\Desktop\0b213c359b672623d888bebc4b1ee7c4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885330"/>
            <a:ext cx="2131414" cy="1598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4054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116"/>
            <a:ext cx="9166143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3584" y="5403643"/>
            <a:ext cx="2960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 УИЛСОН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способ прочтения и вы узнаете, кто изобрёл шахматные часы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3" descr="D:\Desktop\10330_a.jpg"/>
          <p:cNvPicPr>
            <a:picLocks noChangeAspect="1" noChangeArrowheads="1"/>
          </p:cNvPicPr>
          <p:nvPr/>
        </p:nvPicPr>
        <p:blipFill>
          <a:blip r:embed="rId4" cstate="print"/>
          <a:srcRect l="1181" t="18898" b="18898"/>
          <a:stretch>
            <a:fillRect/>
          </a:stretch>
        </p:blipFill>
        <p:spPr bwMode="auto">
          <a:xfrm>
            <a:off x="3506493" y="2276872"/>
            <a:ext cx="2209115" cy="1390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92855" y="4005064"/>
            <a:ext cx="7602576" cy="1015663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F</a:t>
            </a:r>
            <a:r>
              <a:rPr lang="ru-RU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У</a:t>
            </a:r>
            <a:r>
              <a:rPr lang="en-US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W</a:t>
            </a:r>
            <a:r>
              <a:rPr lang="ru-RU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И</a:t>
            </a:r>
            <a:r>
              <a:rPr lang="en-US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Z</a:t>
            </a:r>
            <a:r>
              <a:rPr lang="ru-RU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Л</a:t>
            </a:r>
            <a:r>
              <a:rPr lang="en-US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ru-RU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С</a:t>
            </a:r>
            <a:r>
              <a:rPr lang="en-US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U</a:t>
            </a:r>
            <a:r>
              <a:rPr lang="ru-RU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</a:t>
            </a:r>
            <a:r>
              <a:rPr lang="en-US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</a:t>
            </a:r>
            <a:r>
              <a:rPr lang="ru-RU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Н</a:t>
            </a:r>
            <a:r>
              <a:rPr lang="en-US" sz="60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V</a:t>
            </a:r>
            <a:endParaRPr lang="ru-RU" sz="6000" b="1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66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" y="0"/>
            <a:ext cx="9166143" cy="684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1680" y="5403642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ФИШЕР   КАРПОВ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точкам прочтите фамилии шахматистов, сменивших друг друга в чемпионстве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2195736" y="2901327"/>
            <a:ext cx="214312" cy="214313"/>
          </a:xfrm>
          <a:prstGeom prst="flowChartConnector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3311004" y="2888231"/>
            <a:ext cx="214312" cy="214313"/>
          </a:xfrm>
          <a:prstGeom prst="flowChartConnector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440582" y="2863171"/>
            <a:ext cx="214312" cy="214313"/>
          </a:xfrm>
          <a:prstGeom prst="flowChartConnector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5608452" y="2888230"/>
            <a:ext cx="214312" cy="214313"/>
          </a:xfrm>
          <a:prstGeom prst="flowChartConnector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609782" y="2863171"/>
            <a:ext cx="214312" cy="214313"/>
          </a:xfrm>
          <a:prstGeom prst="flowChartConnector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1619874" y="4329955"/>
            <a:ext cx="214312" cy="214313"/>
          </a:xfrm>
          <a:prstGeom prst="flowChartConnector">
            <a:avLst/>
          </a:prstGeom>
          <a:solidFill>
            <a:srgbClr val="00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7240671" y="4288903"/>
            <a:ext cx="214312" cy="214313"/>
          </a:xfrm>
          <a:prstGeom prst="flowChartConnector">
            <a:avLst/>
          </a:prstGeom>
          <a:solidFill>
            <a:srgbClr val="00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753330" y="4331201"/>
            <a:ext cx="214312" cy="214313"/>
          </a:xfrm>
          <a:prstGeom prst="flowChartConnector">
            <a:avLst/>
          </a:prstGeom>
          <a:solidFill>
            <a:srgbClr val="00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3785819" y="4326276"/>
            <a:ext cx="214312" cy="214313"/>
          </a:xfrm>
          <a:prstGeom prst="flowChartConnector">
            <a:avLst/>
          </a:prstGeom>
          <a:solidFill>
            <a:srgbClr val="00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5081871" y="4326275"/>
            <a:ext cx="214312" cy="214313"/>
          </a:xfrm>
          <a:prstGeom prst="flowChartConnector">
            <a:avLst/>
          </a:prstGeom>
          <a:solidFill>
            <a:srgbClr val="00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6216279" y="4312375"/>
            <a:ext cx="214312" cy="214313"/>
          </a:xfrm>
          <a:prstGeom prst="flowChartConnector">
            <a:avLst/>
          </a:prstGeom>
          <a:solidFill>
            <a:srgbClr val="00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3212976"/>
            <a:ext cx="6624736" cy="1015663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КФАИРШПЕОРВ</a:t>
            </a:r>
            <a:endParaRPr lang="ru-RU" sz="6000" b="1" dirty="0">
              <a:ln w="11430"/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4" name="Picture 30" descr="e3e5.com : Статьи по разделам"/>
          <p:cNvPicPr>
            <a:picLocks noChangeAspect="1" noChangeArrowheads="1"/>
          </p:cNvPicPr>
          <p:nvPr/>
        </p:nvPicPr>
        <p:blipFill>
          <a:blip r:embed="rId4" cstate="print"/>
          <a:srcRect l="11811" r="11811" b="22285"/>
          <a:stretch>
            <a:fillRect/>
          </a:stretch>
        </p:blipFill>
        <p:spPr bwMode="auto">
          <a:xfrm>
            <a:off x="755576" y="4651425"/>
            <a:ext cx="1440160" cy="16870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28" descr="Александр Александрович Алехи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66570" y="4637723"/>
            <a:ext cx="1428750" cy="1714500"/>
          </a:xfrm>
          <a:prstGeom prst="roundRect">
            <a:avLst>
              <a:gd name="adj" fmla="val 146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459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72" y="-15116"/>
            <a:ext cx="9166143" cy="684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5" y="4941168"/>
            <a:ext cx="61926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Шахматы – это гимнастика для ума.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Верните убежавшие гласные и прочтите высказывание Роберта Фишера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2636912"/>
            <a:ext cx="6624736" cy="193899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err="1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Ш.хм.т</a:t>
            </a:r>
            <a:r>
              <a:rPr lang="ru-RU" sz="6000" b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 - .т. </a:t>
            </a:r>
            <a:r>
              <a:rPr lang="ru-RU" sz="6000" b="1" dirty="0" err="1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г.мн.ст.к</a:t>
            </a:r>
            <a:r>
              <a:rPr lang="ru-RU" sz="6000" b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 дл.  .м..</a:t>
            </a:r>
            <a:endParaRPr lang="ru-RU" sz="6000" b="1" dirty="0">
              <a:ln w="11430"/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2" name="Picture 2" descr="D:\Desktop\1314116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7210" y="4941169"/>
            <a:ext cx="1632181" cy="1224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1128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48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61060" y="548680"/>
            <a:ext cx="3821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Анаграммы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3588" y="5229200"/>
            <a:ext cx="76411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Рашид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Нежметдинов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8094" y="2901329"/>
            <a:ext cx="5616624" cy="193899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ДИШАР</a:t>
            </a:r>
          </a:p>
          <a:p>
            <a:pPr algn="ctr"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ВОНИДТЕМЖЕН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1863" y="1579346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Сильнейший шахматист Татарстана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11" descr="D:\Desktop\nezhmetdinov_rashid_gibyatovich-222x300.jpg"/>
          <p:cNvPicPr>
            <a:picLocks noChangeAspect="1" noChangeArrowheads="1"/>
          </p:cNvPicPr>
          <p:nvPr/>
        </p:nvPicPr>
        <p:blipFill>
          <a:blip r:embed="rId4" cstate="print"/>
          <a:srcRect t="1575" b="31496"/>
          <a:stretch>
            <a:fillRect/>
          </a:stretch>
        </p:blipFill>
        <p:spPr bwMode="auto">
          <a:xfrm>
            <a:off x="828631" y="2860871"/>
            <a:ext cx="1977492" cy="1979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360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" y="9448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6797" y="404664"/>
            <a:ext cx="6043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Логические 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63633" y="5517232"/>
            <a:ext cx="3425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ДАМКА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204864"/>
            <a:ext cx="2819179" cy="3046988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КОРОЛЬ</a:t>
            </a:r>
          </a:p>
          <a:p>
            <a:pPr>
              <a:defRPr/>
            </a:pP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ФЕРЗЬ </a:t>
            </a:r>
          </a:p>
          <a:p>
            <a:pPr>
              <a:defRPr/>
            </a:pP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ДАМКА</a:t>
            </a:r>
          </a:p>
          <a:p>
            <a:pPr>
              <a:defRPr/>
            </a:pP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ЛАДЬЯ</a:t>
            </a: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0180" y="132799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слово лишнее?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http://img0.liveinternet.ru/images/attach/c/6/93/321/93321768_4709286_animaciya_shahmati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92206" y="2420888"/>
            <a:ext cx="2088232" cy="243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23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1213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6797" y="404664"/>
            <a:ext cx="6043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Логические 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46386" y="5587080"/>
            <a:ext cx="3425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204864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853" y="13279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Расставь буквы по цветам радуги: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39455"/>
              </p:ext>
            </p:extLst>
          </p:nvPr>
        </p:nvGraphicFramePr>
        <p:xfrm>
          <a:off x="1441897" y="2204864"/>
          <a:ext cx="6429374" cy="16042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8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8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8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84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4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84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4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42218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712B4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83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142697"/>
              </p:ext>
            </p:extLst>
          </p:nvPr>
        </p:nvGraphicFramePr>
        <p:xfrm>
          <a:off x="1382929" y="4437112"/>
          <a:ext cx="6552728" cy="172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712B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77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6797" y="404664"/>
            <a:ext cx="6043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Логические 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9098" y="5373216"/>
            <a:ext cx="3425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4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0180" y="132799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конь лишний?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824308"/>
              </p:ext>
            </p:extLst>
          </p:nvPr>
        </p:nvGraphicFramePr>
        <p:xfrm>
          <a:off x="1559719" y="2276872"/>
          <a:ext cx="6096000" cy="28731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6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016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6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6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6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6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6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Picture 2" descr="D:\Desktop\38193-12d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923" y="2420888"/>
            <a:ext cx="785813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D:\Desktop\38193-12d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2341512"/>
            <a:ext cx="8572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D:\Desktop\38193-12d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351" y="2570733"/>
            <a:ext cx="1271161" cy="8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D:\Desktop\38193-12d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6" y="2420888"/>
            <a:ext cx="812800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D:\Desktop\38193-12d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953" y="2393900"/>
            <a:ext cx="82232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www.gifki.org/data/media/613/shakhmaty-animatsionnaya-kartinka-0061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73" y="5573790"/>
            <a:ext cx="452067" cy="65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gifki.org/data/media/613/shakhmaty-animatsionnaya-kartinka-0061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6601" y="5589240"/>
            <a:ext cx="483622" cy="63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55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6" y="0"/>
            <a:ext cx="9144000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65184" y="404664"/>
            <a:ext cx="25868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РЕБУСЫ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9098" y="5373216"/>
            <a:ext cx="3425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НОТАЦИЯ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1209675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 descr="http://im8-tub-ru.yandex.net/i?id=38528435-61-72&amp;n=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91880" y="2017732"/>
            <a:ext cx="1962150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716016" y="913800"/>
            <a:ext cx="172819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2276872"/>
            <a:ext cx="1584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600" b="1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1419225" y="1474685"/>
            <a:ext cx="6249119" cy="2746403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4338" name="Picture 2" descr="http://www.animatedimages.org/data/media/613/animated-chess-image-0046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930" y="4523251"/>
            <a:ext cx="1366611" cy="84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18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" y="0"/>
            <a:ext cx="9144000" cy="684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65184" y="404664"/>
            <a:ext cx="25868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РЕБУСЫ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5373216"/>
            <a:ext cx="5584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МИТТЕЛЬШПИЛЬ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913800"/>
            <a:ext cx="18002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90707" y="2673215"/>
            <a:ext cx="1584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600" b="1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ТТ</a:t>
            </a:r>
            <a:endParaRPr lang="ru-RU" sz="9600" b="1" dirty="0">
              <a:ln/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1331640" y="1496472"/>
            <a:ext cx="6768752" cy="2746403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1" name="Picture 2" descr="C:\Documents and Settings\user\Рабочий стол\для шахмат рисунки\рис 1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1" t="6516" r="19382" b="6516"/>
          <a:stretch>
            <a:fillRect/>
          </a:stretch>
        </p:blipFill>
        <p:spPr bwMode="auto">
          <a:xfrm>
            <a:off x="1747518" y="2673215"/>
            <a:ext cx="1216025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http://im8-tub-ru.yandex.net/i?id=18707013-20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364989"/>
            <a:ext cx="1013161" cy="1419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177" y="2476786"/>
            <a:ext cx="1262062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вал 13"/>
          <p:cNvSpPr/>
          <p:nvPr/>
        </p:nvSpPr>
        <p:spPr>
          <a:xfrm>
            <a:off x="2267744" y="3517326"/>
            <a:ext cx="488278" cy="211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724150" y="2930416"/>
            <a:ext cx="0" cy="6429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7072858" y="2869673"/>
            <a:ext cx="739502" cy="56080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Содержимое 12" descr="Шахматы Gamesdealer Турнамент 6 54х27х6 см 4.jpg"/>
          <p:cNvPicPr>
            <a:picLocks noChangeAspect="1"/>
          </p:cNvPicPr>
          <p:nvPr/>
        </p:nvPicPr>
        <p:blipFill>
          <a:blip r:embed="rId7" cstate="print"/>
          <a:srcRect t="50674"/>
          <a:stretch>
            <a:fillRect/>
          </a:stretch>
        </p:blipFill>
        <p:spPr bwMode="auto">
          <a:xfrm>
            <a:off x="7322103" y="5606979"/>
            <a:ext cx="1210337" cy="68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Содержимое 12" descr="Шахматы Gamesdealer Турнамент 6 54х27х6 см 4.jpg"/>
          <p:cNvPicPr>
            <a:picLocks noChangeAspect="1"/>
          </p:cNvPicPr>
          <p:nvPr/>
        </p:nvPicPr>
        <p:blipFill>
          <a:blip r:embed="rId8" cstate="print"/>
          <a:srcRect b="48564"/>
          <a:stretch>
            <a:fillRect/>
          </a:stretch>
        </p:blipFill>
        <p:spPr bwMode="auto">
          <a:xfrm>
            <a:off x="678478" y="5630160"/>
            <a:ext cx="1157218" cy="666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473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5" y="-172391"/>
            <a:ext cx="9144000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65184" y="404664"/>
            <a:ext cx="25868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РЕБУСЫ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239" y="5026620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ДЕБЮТ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77933" y="871105"/>
            <a:ext cx="157330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1802129"/>
            <a:ext cx="15841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1174239" y="1662752"/>
            <a:ext cx="6768752" cy="2990384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9266" y="2001698"/>
            <a:ext cx="2000250" cy="2068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3" descr="http://im4-tub-ru.yandex.net/i?id=402092804-20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892954"/>
            <a:ext cx="1616075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6660232" y="2204864"/>
            <a:ext cx="792088" cy="11521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isrchess.com/picture/gifs/gif29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72" y="4869160"/>
            <a:ext cx="28956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85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472</Words>
  <Application>Microsoft Office PowerPoint</Application>
  <PresentationFormat>Экран (4:3)</PresentationFormat>
  <Paragraphs>236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Zvuk</cp:lastModifiedBy>
  <cp:revision>38</cp:revision>
  <dcterms:created xsi:type="dcterms:W3CDTF">2017-12-04T15:53:38Z</dcterms:created>
  <dcterms:modified xsi:type="dcterms:W3CDTF">2017-12-11T10:47:55Z</dcterms:modified>
</cp:coreProperties>
</file>